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2"/>
    <p:restoredTop sz="96341"/>
  </p:normalViewPr>
  <p:slideViewPr>
    <p:cSldViewPr snapToGrid="0" snapToObjects="1">
      <p:cViewPr varScale="1">
        <p:scale>
          <a:sx n="124" d="100"/>
          <a:sy n="124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9BCC4-37B4-2C44-B5EA-7C77BF9A4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A53E67-94C1-EB44-9F27-30DCD70AF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6B9952-3F33-4F49-A615-AF559EA1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210B6B-C568-9F44-8FAD-4127C435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838C2-692C-6847-BE9F-D6FE6412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80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B8AA4-45CC-2242-B52F-2278A3DD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3AFD1E-65DE-8842-9413-AB5A0FB4C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064DC1-99C6-9049-A041-7770D61C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127F61-F24D-884E-8847-52D8FAD8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BA8EA-2BA4-D943-8259-5654839D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43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F6A2667-4743-B64D-9932-02A3FBA11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03239A-AE9C-594B-A79C-15AC8540A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903D2A-9237-8148-95C9-1781C86E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909665-D2AD-3746-8913-1C20AC63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9CA837-2C17-C340-AAE6-E74B0332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47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BA150-71B9-D74D-A888-D6F3278F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8CA371-09DF-0847-BB47-E415DD25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96076C-359B-4B40-BD51-E9AF7720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F485C8-3EFF-454D-910A-F90C3527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2F7192-8B4A-8046-B640-8C2C10E0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41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F95F6-F091-C24D-B36D-D25FEC26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D27113-E709-384E-908B-09A0BBCF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5B9416-60A6-0C4A-B67A-1146DBE2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7E0855-C487-364A-8DD7-2203C33D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7EAA09-6423-134E-BCE7-83E82FB0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0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A2433-BA59-C045-BF2E-2AD64E6D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EF39BE-C5EE-3441-96F6-1B60A871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7759DD-54FA-0349-ABD7-C60810765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B1C8C6-037C-1B40-A6BC-2057622A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D713F3-7FDC-6844-AB38-A35BABBD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887CDD-1822-7742-B3E4-7B86B210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89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EBB8D-F279-C04E-A839-CFD88A1E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865A38-138F-3F4C-A83D-36FFCEAC8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DBA75B-5BF2-DA4D-9A49-16DC2403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B906B5-F3EB-F44D-8098-3BD148EA7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D68C90B-6E13-EB44-AAC7-F144F02DD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997B82-10DE-324A-AE02-B8DF8D6B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1DA3D3-CD41-CE4B-940E-A38B1496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D39E3C-66CA-394B-8D88-45CC0AD5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88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02352-9C82-C547-8EC3-7BFFF75B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9E80B6-23AC-2E44-A47F-9FBF02E69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93BA0E-3957-6A4D-B5D8-B72453B8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8494F-223A-104B-862A-8AE4EB22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72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B5141D-48A8-1D4C-B24C-C8A2ABE4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FD5F2A-A8C5-8C4C-AD26-DFB75B68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55AB9C-BBCA-9343-B29E-3FF2F0EE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99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BD198-CD7B-9446-A33D-A3CA7322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78DF12-F8C3-D949-BFBC-2071524D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5375C2-C74B-684B-843A-8F17F2C1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602C0D-91FC-1A41-9BD0-952EF6C5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1E8445-DC2E-5545-903E-195D5095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9B33B0-34C9-8B48-BDA6-21B25D49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99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A7E1A-1F60-0148-A005-450A3B5E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2C278B-89F9-F244-B3EF-4EE1A8567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8383ED-4070-9D40-9916-AFD258DF8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961A35-1D72-5947-AF5F-4F5CAFEF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96495-EA1E-9A4F-9F03-2D13656D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E93827-0811-A341-A2E3-011131F2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02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FBDB35-16FD-494C-BCDF-6C9C6973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71E1C6-F169-EB45-92B8-CB7A4C36B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EA853C-DE26-014E-9319-B77C2DD7D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CEEFF-A9D6-BA48-87B1-A29A7FB09BBF}" type="datetimeFigureOut">
              <a:rPr lang="de-DE" smtClean="0"/>
              <a:t>09.01.23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7D5794-F25D-4C45-8B41-859DEACE8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015C69-5FC2-7843-B5D3-307F2EDF8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F909-97F8-7E48-AEAF-89056DFF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52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tif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1BFFF-B585-0597-295C-B46A710A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A03A4B-F7EB-9F44-A19A-C8DFACAA6C5C}"/>
              </a:ext>
            </a:extLst>
          </p:cNvPr>
          <p:cNvSpPr/>
          <p:nvPr/>
        </p:nvSpPr>
        <p:spPr>
          <a:xfrm>
            <a:off x="216148" y="1478308"/>
            <a:ext cx="3968575" cy="1246662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1B800CA-582A-A047-976E-22B320E4668A}"/>
              </a:ext>
            </a:extLst>
          </p:cNvPr>
          <p:cNvSpPr/>
          <p:nvPr/>
        </p:nvSpPr>
        <p:spPr>
          <a:xfrm>
            <a:off x="-847564" y="173592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77"/>
                <a:cs typeface="Al Bayan Plain" pitchFamily="2" charset="-78"/>
              </a:rPr>
              <a:t>„Sobald du das Sprungtuch verlässt,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77"/>
                <a:cs typeface="Al Bayan Plain" pitchFamily="2" charset="-78"/>
              </a:rPr>
              <a:t>musst du wissen was du turnst,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77"/>
                <a:cs typeface="Al Bayan Plain" pitchFamily="2" charset="-78"/>
              </a:rPr>
              <a:t>sonst wird es gefährlich.“</a:t>
            </a:r>
            <a:endParaRPr lang="en-US" sz="1600" dirty="0">
              <a:solidFill>
                <a:schemeClr val="bg1"/>
              </a:solidFill>
              <a:latin typeface="Arial Rounded MT Bold" panose="020F0704030504030204" pitchFamily="34" charset="77"/>
              <a:cs typeface="Al Bayan Plain" pitchFamily="2" charset="-7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3F2085-4ACC-2F4C-907D-0AE47836E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B312E91-5D17-4944-A581-84F4A3E523C0}"/>
              </a:ext>
            </a:extLst>
          </p:cNvPr>
          <p:cNvSpPr/>
          <p:nvPr/>
        </p:nvSpPr>
        <p:spPr>
          <a:xfrm>
            <a:off x="-533799" y="452464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77"/>
                <a:cs typeface="Al Bayan Plain" pitchFamily="2" charset="-78"/>
              </a:rPr>
              <a:t>„Sobald du das Sprungtuch verlässt,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77"/>
                <a:cs typeface="Al Bayan Plain" pitchFamily="2" charset="-78"/>
              </a:rPr>
              <a:t>musst du wissen was du turnst,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77"/>
                <a:cs typeface="Al Bayan Plain" pitchFamily="2" charset="-78"/>
              </a:rPr>
              <a:t>sonst wird es gefährlich.“</a:t>
            </a:r>
            <a:endParaRPr lang="en-US" sz="1600" dirty="0">
              <a:solidFill>
                <a:schemeClr val="bg1"/>
              </a:solidFill>
              <a:latin typeface="Arial Rounded MT Bold" panose="020F0704030504030204" pitchFamily="34" charset="77"/>
              <a:cs typeface="Al Bayan Plain" pitchFamily="2" charset="-78"/>
            </a:endParaRPr>
          </a:p>
        </p:txBody>
      </p:sp>
      <p:pic>
        <p:nvPicPr>
          <p:cNvPr id="9" name="Trampoline Mens Final Tokyo Replays.mp3">
            <a:hlinkClick r:id="" action="ppaction://media"/>
            <a:extLst>
              <a:ext uri="{FF2B5EF4-FFF2-40B4-BE49-F238E27FC236}">
                <a16:creationId xmlns:a16="http://schemas.microsoft.com/office/drawing/2014/main" id="{81A4FE95-3FCE-6E45-8D81-D61537263C7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11868" y="5736224"/>
            <a:ext cx="812800" cy="812800"/>
          </a:xfrm>
        </p:spPr>
      </p:pic>
      <p:pic>
        <p:nvPicPr>
          <p:cNvPr id="13" name="Neue Aufnahme 11.m4a">
            <a:hlinkClick r:id="" action="ppaction://media"/>
            <a:extLst>
              <a:ext uri="{FF2B5EF4-FFF2-40B4-BE49-F238E27FC236}">
                <a16:creationId xmlns:a16="http://schemas.microsoft.com/office/drawing/2014/main" id="{3EB11BCB-B08A-624A-821B-EA6BA513A9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51660" y="37968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Macintosh PowerPoint</Application>
  <PresentationFormat>Breitbild</PresentationFormat>
  <Paragraphs>6</Paragraphs>
  <Slides>1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Al Bayan Plain</vt:lpstr>
      <vt:lpstr>Arial</vt:lpstr>
      <vt:lpstr>Arial Rounded MT Bold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Macbook</dc:creator>
  <cp:lastModifiedBy>Christoph Macbook</cp:lastModifiedBy>
  <cp:revision>7</cp:revision>
  <dcterms:created xsi:type="dcterms:W3CDTF">2023-01-09T14:11:06Z</dcterms:created>
  <dcterms:modified xsi:type="dcterms:W3CDTF">2023-01-09T15:14:55Z</dcterms:modified>
</cp:coreProperties>
</file>