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11"/>
    <p:restoredTop sz="94648"/>
  </p:normalViewPr>
  <p:slideViewPr>
    <p:cSldViewPr snapToGrid="0" snapToObjects="1">
      <p:cViewPr>
        <p:scale>
          <a:sx n="120" d="100"/>
          <a:sy n="120" d="100"/>
        </p:scale>
        <p:origin x="68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F0B7D0-674A-844B-BFEC-7F3EAC29D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BAFE6A2-FB91-954D-9BE8-4AF4706AC7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49B72A-A4F3-B34C-8BD9-77DB34B37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6A43-56EE-C845-9C72-8765FD0CF35F}" type="datetimeFigureOut">
              <a:rPr lang="de-DE" smtClean="0"/>
              <a:t>09.01.23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05279D-0841-1D4F-92ED-3A6EBEA9A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AC9304-5528-8F47-8F49-1A9FD1AD2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17BC-1208-C544-BB98-DDE70BBE94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595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929B06-4AFF-8A43-B4A0-0F40D798D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8A4CE2E-D311-6649-8AC0-40D9B7FC8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9BA8D9-0336-EE49-89FC-18163E382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6A43-56EE-C845-9C72-8765FD0CF35F}" type="datetimeFigureOut">
              <a:rPr lang="de-DE" smtClean="0"/>
              <a:t>09.01.23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26E158-EF7E-5E4D-9921-B30C0C866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0E4884-EDDE-5243-93F1-2ACA11D20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17BC-1208-C544-BB98-DDE70BBE94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4989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2F839B2-1FB4-C344-A3F1-BA472682B1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8C9C4A-C578-8247-8E8E-24A419C5E7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1BDF90-1D5F-DE49-A21D-C0582DE62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6A43-56EE-C845-9C72-8765FD0CF35F}" type="datetimeFigureOut">
              <a:rPr lang="de-DE" smtClean="0"/>
              <a:t>09.01.23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FACAB0-4ED0-7840-BC39-D01DC268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811F4E6-59C0-F846-9529-40522E0BF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17BC-1208-C544-BB98-DDE70BBE94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321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8507A2-630A-6C4C-806E-510B289B6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8D0547-7D46-FE4F-B68C-32CBFD647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49AB84-6756-AA4B-A833-6F40D14F5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6A43-56EE-C845-9C72-8765FD0CF35F}" type="datetimeFigureOut">
              <a:rPr lang="de-DE" smtClean="0"/>
              <a:t>09.01.23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067C58-1652-5941-BDF0-D5FB44BE0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31AA69-7432-FB4F-840D-152B79D9D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17BC-1208-C544-BB98-DDE70BBE94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3072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D90D0D-1239-B24B-A5E1-2C221DA69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0CF3D62-2C92-1B46-AB2C-3CAF2A2F7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AA931F-9739-C242-9E05-CAC405FE1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6A43-56EE-C845-9C72-8765FD0CF35F}" type="datetimeFigureOut">
              <a:rPr lang="de-DE" smtClean="0"/>
              <a:t>09.01.23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F14FDD-0772-114D-A4D9-BAF48787E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4953AF-4DD6-C746-8DAC-EDA933673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17BC-1208-C544-BB98-DDE70BBE94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9880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C1C1E4-4A51-D143-BDCC-90DBBBEB4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36A796-E0F7-0A43-BD33-690837C84F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C7E9C3A-7043-4940-8A09-38231F2E3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8F92AAB-3D60-5C48-A177-5075E8E1E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6A43-56EE-C845-9C72-8765FD0CF35F}" type="datetimeFigureOut">
              <a:rPr lang="de-DE" smtClean="0"/>
              <a:t>09.01.23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87C51E3-BAD7-1F40-BDC7-49A9F3039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20002C0-2225-D841-B4EA-437FD315F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17BC-1208-C544-BB98-DDE70BBE94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9571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8E7016-AA2D-2E47-81BB-1B41F6E84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5E93011-152B-BB43-BF50-7D7FD093F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8FC6893-BA47-2F41-88CA-1E3224DB7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A6479E3-AE92-DE44-AD6F-158EB78B96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1B3B84C-308F-C348-B92F-461082BD4B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517285B-0FB5-674A-A84F-4DE560C2A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6A43-56EE-C845-9C72-8765FD0CF35F}" type="datetimeFigureOut">
              <a:rPr lang="de-DE" smtClean="0"/>
              <a:t>09.01.23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8A2C292-7D62-6848-9A8B-BFDD85AF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11DC8E4-A710-2549-BD40-4FAB77CB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17BC-1208-C544-BB98-DDE70BBE94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1664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243207-B5FC-8E45-A5A2-83C4A42EC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749E927-4FF9-A042-BE2F-FD10395F3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6A43-56EE-C845-9C72-8765FD0CF35F}" type="datetimeFigureOut">
              <a:rPr lang="de-DE" smtClean="0"/>
              <a:t>09.01.23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563821C-2AC8-C541-A66D-A3AABF573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7C674E-1B8B-ED49-A3E4-62E08DCE8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17BC-1208-C544-BB98-DDE70BBE94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8566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76E2520-4AE7-BB40-B568-51461DCF2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6A43-56EE-C845-9C72-8765FD0CF35F}" type="datetimeFigureOut">
              <a:rPr lang="de-DE" smtClean="0"/>
              <a:t>09.01.23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CA04401-02C9-A344-8116-7E3C2859E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E50B2FD-6D4E-2342-B76E-EF36F280A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17BC-1208-C544-BB98-DDE70BBE94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0842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26C4A6-EAE5-3440-B4D9-FFD7FB756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A0A5BE-E39E-3146-B217-B915B28E3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04FAD71-1CE1-514A-B840-5550FD228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A2A80A5-A6AC-0043-9D76-E2AC64E9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6A43-56EE-C845-9C72-8765FD0CF35F}" type="datetimeFigureOut">
              <a:rPr lang="de-DE" smtClean="0"/>
              <a:t>09.01.23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6336BC4-EC1F-0549-80C0-9DA246988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96B1E0F-DFBF-E845-BC1C-CA26701B6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17BC-1208-C544-BB98-DDE70BBE94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5544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9C3CAA-C16C-3043-8D5A-34A6D8493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B22F7ED-899A-9542-A186-46D6652102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DFC225F-C810-9543-B886-35EA056E3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E8E1CC5-4411-F742-A4BB-FA54BEB3A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6A43-56EE-C845-9C72-8765FD0CF35F}" type="datetimeFigureOut">
              <a:rPr lang="de-DE" smtClean="0"/>
              <a:t>09.01.23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A4B4877-297B-E440-B5FD-D781A2EC2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253BF33-6317-F242-9E79-2E36B5CF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17BC-1208-C544-BB98-DDE70BBE94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3621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3C37EFE-FC05-314A-ABE2-1D25B7537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689B3D7-7D9A-E747-84C7-6697E4286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6BFB2E-07E9-9D46-9123-1C36C727B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36A43-56EE-C845-9C72-8765FD0CF35F}" type="datetimeFigureOut">
              <a:rPr lang="de-DE" smtClean="0"/>
              <a:t>09.01.23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944405-A8DF-EE48-A3A8-D107733CAB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457994-F65A-1D4F-8AE9-5F3DD8BE3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017BC-1208-C544-BB98-DDE70BBE94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970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F2E1A1-4AFF-2245-BF85-80976A3DE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14" y="2961080"/>
            <a:ext cx="4370726" cy="1106488"/>
          </a:xfrm>
        </p:spPr>
        <p:txBody>
          <a:bodyPr>
            <a:noAutofit/>
          </a:bodyPr>
          <a:lstStyle/>
          <a:p>
            <a:pPr algn="ctr"/>
            <a:r>
              <a:rPr lang="de-DE" sz="2400" dirty="0">
                <a:latin typeface="+mn-lt"/>
              </a:rPr>
              <a:t>„Sobald du das Tuch verlässt,</a:t>
            </a:r>
            <a:br>
              <a:rPr lang="de-DE" sz="2400" dirty="0">
                <a:latin typeface="+mn-lt"/>
              </a:rPr>
            </a:br>
            <a:r>
              <a:rPr lang="de-DE" sz="2400" dirty="0">
                <a:latin typeface="+mn-lt"/>
              </a:rPr>
              <a:t>musst du wissen was du turnst,</a:t>
            </a:r>
            <a:br>
              <a:rPr lang="de-DE" sz="2400" dirty="0">
                <a:latin typeface="+mn-lt"/>
              </a:rPr>
            </a:br>
            <a:r>
              <a:rPr lang="de-DE" sz="2400" dirty="0">
                <a:latin typeface="+mn-lt"/>
              </a:rPr>
              <a:t>sonst wird es gefährlich.“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AB0BDEC2-9369-BE46-B957-61A50982FF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520"/>
          <a:stretch/>
        </p:blipFill>
        <p:spPr>
          <a:xfrm>
            <a:off x="4673106" y="0"/>
            <a:ext cx="7518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29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Macintosh PowerPoint</Application>
  <PresentationFormat>Breitbild</PresentationFormat>
  <Paragraphs>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„Sobald du das Tuch verlässt, musst du wissen was du turnst, sonst wird es gefährlich.“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Christoph Macbook</dc:creator>
  <cp:lastModifiedBy>Christoph Macbook</cp:lastModifiedBy>
  <cp:revision>10</cp:revision>
  <dcterms:created xsi:type="dcterms:W3CDTF">2022-09-21T09:28:17Z</dcterms:created>
  <dcterms:modified xsi:type="dcterms:W3CDTF">2023-01-09T15:57:50Z</dcterms:modified>
</cp:coreProperties>
</file>